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4E590-6A4A-476D-BD85-9320FA1A1F0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78E7-6E72-489D-B21F-BD95AAB0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64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4E590-6A4A-476D-BD85-9320FA1A1F0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78E7-6E72-489D-B21F-BD95AAB0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00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4E590-6A4A-476D-BD85-9320FA1A1F0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78E7-6E72-489D-B21F-BD95AAB0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4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4E590-6A4A-476D-BD85-9320FA1A1F0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78E7-6E72-489D-B21F-BD95AAB0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4E590-6A4A-476D-BD85-9320FA1A1F0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78E7-6E72-489D-B21F-BD95AAB0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67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4E590-6A4A-476D-BD85-9320FA1A1F0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78E7-6E72-489D-B21F-BD95AAB0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4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4E590-6A4A-476D-BD85-9320FA1A1F0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78E7-6E72-489D-B21F-BD95AAB0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5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4E590-6A4A-476D-BD85-9320FA1A1F0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78E7-6E72-489D-B21F-BD95AAB0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4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4E590-6A4A-476D-BD85-9320FA1A1F0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78E7-6E72-489D-B21F-BD95AAB0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38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4E590-6A4A-476D-BD85-9320FA1A1F0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78E7-6E72-489D-B21F-BD95AAB0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8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4E590-6A4A-476D-BD85-9320FA1A1F0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78E7-6E72-489D-B21F-BD95AAB0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060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4E590-6A4A-476D-BD85-9320FA1A1F07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378E7-6E72-489D-B21F-BD95AAB04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08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*In industry , </a:t>
            </a:r>
            <a:r>
              <a:rPr lang="en-US" dirty="0" err="1"/>
              <a:t>matlab</a:t>
            </a:r>
            <a:r>
              <a:rPr lang="en-US" dirty="0"/>
              <a:t> is the tool of choice for high – productivity research , development , and analysis.</a:t>
            </a:r>
          </a:p>
          <a:p>
            <a:r>
              <a:rPr lang="en-US" dirty="0"/>
              <a:t>* </a:t>
            </a:r>
            <a:r>
              <a:rPr lang="en-US" dirty="0" err="1"/>
              <a:t>Matlab</a:t>
            </a:r>
            <a:r>
              <a:rPr lang="en-US" dirty="0"/>
              <a:t> features a family of add-on application – specific solutions called toolboxes .very important to most users of </a:t>
            </a:r>
            <a:r>
              <a:rPr lang="en-US" dirty="0" err="1"/>
              <a:t>matlab</a:t>
            </a:r>
            <a:r>
              <a:rPr lang="en-US" dirty="0"/>
              <a:t> , toolboxes allow you to learn and apply specialized technology .</a:t>
            </a:r>
          </a:p>
          <a:p>
            <a:r>
              <a:rPr lang="en-US" dirty="0"/>
              <a:t>* toolboxes are comprehensive collections of </a:t>
            </a:r>
            <a:r>
              <a:rPr lang="en-US" dirty="0" err="1"/>
              <a:t>matlab</a:t>
            </a:r>
            <a:r>
              <a:rPr lang="en-US" dirty="0"/>
              <a:t> functions (M-files) that extend the </a:t>
            </a:r>
            <a:r>
              <a:rPr lang="en-US" dirty="0" err="1"/>
              <a:t>matlab</a:t>
            </a:r>
            <a:r>
              <a:rPr lang="en-US" dirty="0"/>
              <a:t> environment to solve particular classes of problems.</a:t>
            </a:r>
          </a:p>
        </p:txBody>
      </p:sp>
    </p:spTree>
    <p:extLst>
      <p:ext uri="{BB962C8B-B14F-4D97-AF65-F5344CB8AC3E}">
        <p14:creationId xmlns:p14="http://schemas.microsoft.com/office/powerpoint/2010/main" val="1033103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* areas in which toolboxes are available include signal processing , control systems ,neural networks, fuzzy logic , wavelets , simulation , and many others.</a:t>
            </a:r>
          </a:p>
          <a:p>
            <a:r>
              <a:rPr lang="en-US" dirty="0"/>
              <a:t>_ The </a:t>
            </a:r>
            <a:r>
              <a:rPr lang="en-US" dirty="0" err="1"/>
              <a:t>matlab</a:t>
            </a:r>
            <a:r>
              <a:rPr lang="en-US" dirty="0"/>
              <a:t> system consists of:-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*Development Environment : </a:t>
            </a:r>
          </a:p>
          <a:p>
            <a:r>
              <a:rPr lang="en-US" dirty="0"/>
              <a:t>this is the set of tools and facilities that help you use </a:t>
            </a:r>
            <a:r>
              <a:rPr lang="en-US" dirty="0" err="1"/>
              <a:t>matlab</a:t>
            </a:r>
            <a:r>
              <a:rPr lang="en-US" dirty="0"/>
              <a:t> function and files . many of these tools are graphical user interfaces . it includes the </a:t>
            </a:r>
            <a:r>
              <a:rPr lang="en-US" dirty="0" err="1"/>
              <a:t>matlab</a:t>
            </a:r>
            <a:r>
              <a:rPr lang="en-US" dirty="0"/>
              <a:t> desktop and command window , </a:t>
            </a:r>
            <a:r>
              <a:rPr lang="en-US" dirty="0" err="1"/>
              <a:t>acommand</a:t>
            </a:r>
            <a:r>
              <a:rPr lang="en-US" dirty="0"/>
              <a:t> history, an editor and debugger , and browsers for viewing help , the workspace , files , and the search path. </a:t>
            </a:r>
          </a:p>
        </p:txBody>
      </p:sp>
    </p:spTree>
    <p:extLst>
      <p:ext uri="{BB962C8B-B14F-4D97-AF65-F5344CB8AC3E}">
        <p14:creationId xmlns:p14="http://schemas.microsoft.com/office/powerpoint/2010/main" val="473617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*Development Environment : </a:t>
            </a:r>
          </a:p>
          <a:p>
            <a:r>
              <a:rPr lang="en-US" dirty="0"/>
              <a:t>this is the set of tools and facilities that help you use </a:t>
            </a:r>
            <a:r>
              <a:rPr lang="en-US" dirty="0" err="1"/>
              <a:t>matlab</a:t>
            </a:r>
            <a:r>
              <a:rPr lang="en-US" dirty="0"/>
              <a:t> function and files . many of these tools are graphical user interfaces . it includes the </a:t>
            </a:r>
            <a:r>
              <a:rPr lang="en-US" dirty="0" err="1"/>
              <a:t>matlab</a:t>
            </a:r>
            <a:r>
              <a:rPr lang="en-US" dirty="0"/>
              <a:t> desktop and command window , </a:t>
            </a:r>
            <a:r>
              <a:rPr lang="en-US" dirty="0" err="1"/>
              <a:t>acommand</a:t>
            </a:r>
            <a:r>
              <a:rPr lang="en-US" dirty="0"/>
              <a:t> history, an editor and debugger , and browsers for viewing help , the workspace , files , and the search path.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* The </a:t>
            </a:r>
            <a:r>
              <a:rPr lang="en-US" dirty="0" err="1"/>
              <a:t>Matlab</a:t>
            </a:r>
            <a:r>
              <a:rPr lang="en-US" dirty="0"/>
              <a:t> mathematical function library :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this is a vast collection of computational algorithms </a:t>
            </a:r>
          </a:p>
          <a:p>
            <a:r>
              <a:rPr lang="en-US" dirty="0"/>
              <a:t>ranging from elementary functions, like sum ,sine , cosine, and complex arithmetic , to more sophisticated </a:t>
            </a:r>
          </a:p>
          <a:p>
            <a:r>
              <a:rPr lang="en-US" dirty="0"/>
              <a:t>functions like matrix inverse , matrix eigenvalues , Bessel functions , and fast </a:t>
            </a:r>
            <a:r>
              <a:rPr lang="en-US" dirty="0" err="1"/>
              <a:t>fourier</a:t>
            </a:r>
            <a:r>
              <a:rPr lang="en-US" dirty="0"/>
              <a:t> transforms.</a:t>
            </a:r>
          </a:p>
        </p:txBody>
      </p:sp>
    </p:spTree>
    <p:extLst>
      <p:ext uri="{BB962C8B-B14F-4D97-AF65-F5344CB8AC3E}">
        <p14:creationId xmlns:p14="http://schemas.microsoft.com/office/powerpoint/2010/main" val="49884921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238</Words>
  <Application>Microsoft Office PowerPoint</Application>
  <PresentationFormat>عرض على الشاشة (3:4)‏</PresentationFormat>
  <Paragraphs>17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 User</dc:creator>
  <cp:lastModifiedBy>Windows User</cp:lastModifiedBy>
  <cp:revision>2</cp:revision>
  <dcterms:created xsi:type="dcterms:W3CDTF">2019-12-13T01:25:21Z</dcterms:created>
  <dcterms:modified xsi:type="dcterms:W3CDTF">2019-12-13T01:27:29Z</dcterms:modified>
</cp:coreProperties>
</file>